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sldIdLst>
    <p:sldId id="256" r:id="rId2"/>
    <p:sldId id="257" r:id="rId3"/>
    <p:sldId id="258" r:id="rId4"/>
    <p:sldId id="280" r:id="rId5"/>
    <p:sldId id="289" r:id="rId6"/>
    <p:sldId id="276" r:id="rId7"/>
    <p:sldId id="260" r:id="rId8"/>
    <p:sldId id="281" r:id="rId9"/>
    <p:sldId id="285" r:id="rId10"/>
    <p:sldId id="282" r:id="rId11"/>
    <p:sldId id="294" r:id="rId12"/>
    <p:sldId id="284" r:id="rId13"/>
    <p:sldId id="283" r:id="rId14"/>
    <p:sldId id="286" r:id="rId15"/>
    <p:sldId id="293" r:id="rId16"/>
    <p:sldId id="287" r:id="rId17"/>
    <p:sldId id="290" r:id="rId18"/>
    <p:sldId id="291" r:id="rId19"/>
    <p:sldId id="292" r:id="rId20"/>
    <p:sldId id="279" r:id="rId21"/>
    <p:sldId id="277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869F51F-EAB0-404A-9F25-54B5E5287BB2}">
          <p14:sldIdLst>
            <p14:sldId id="256"/>
            <p14:sldId id="257"/>
            <p14:sldId id="258"/>
            <p14:sldId id="280"/>
            <p14:sldId id="289"/>
            <p14:sldId id="276"/>
            <p14:sldId id="260"/>
            <p14:sldId id="281"/>
            <p14:sldId id="285"/>
            <p14:sldId id="282"/>
            <p14:sldId id="294"/>
            <p14:sldId id="284"/>
            <p14:sldId id="283"/>
            <p14:sldId id="286"/>
            <p14:sldId id="293"/>
            <p14:sldId id="287"/>
            <p14:sldId id="290"/>
            <p14:sldId id="291"/>
            <p14:sldId id="292"/>
            <p14:sldId id="279"/>
            <p14:sldId id="277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50" autoAdjust="0"/>
    <p:restoredTop sz="94660"/>
  </p:normalViewPr>
  <p:slideViewPr>
    <p:cSldViewPr snapToGrid="0">
      <p:cViewPr>
        <p:scale>
          <a:sx n="81" d="100"/>
          <a:sy n="81" d="100"/>
        </p:scale>
        <p:origin x="6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4127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2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6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5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3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2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55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283976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9267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25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6DBE-DCB7-4C43-BA28-52E7FA25190E}" type="datetimeFigureOut">
              <a:rPr lang="en-IN" smtClean="0"/>
              <a:t>10-12-2021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9D5B73E-E9CC-4CBC-ADB3-771E36FBA4A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2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4301" y="1550018"/>
            <a:ext cx="8536711" cy="10259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rgbClr val="7030A0"/>
                </a:solidFill>
              </a:rPr>
              <a:t>                             </a:t>
            </a:r>
            <a:r>
              <a:rPr lang="en-IN" sz="2400" b="1" dirty="0" smtClean="0">
                <a:solidFill>
                  <a:srgbClr val="7030A0"/>
                </a:solidFill>
              </a:rPr>
              <a:t>Presentation on</a:t>
            </a:r>
            <a:r>
              <a:rPr lang="en-IN" sz="2400" b="1" dirty="0" smtClean="0"/>
              <a:t/>
            </a:r>
            <a:br>
              <a:rPr lang="en-IN" sz="2400" b="1" dirty="0" smtClean="0"/>
            </a:br>
            <a:r>
              <a:rPr lang="en-IN" sz="2400" b="1" dirty="0" smtClean="0"/>
              <a:t>                 Placement Management System</a:t>
            </a:r>
            <a:endParaRPr lang="en-IN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6629" y="3557240"/>
            <a:ext cx="3280493" cy="2397512"/>
          </a:xfrm>
        </p:spPr>
        <p:txBody>
          <a:bodyPr>
            <a:normAutofit fontScale="25000" lnSpcReduction="20000"/>
          </a:bodyPr>
          <a:lstStyle/>
          <a:p>
            <a:r>
              <a:rPr lang="en-IN" sz="6400" b="1" dirty="0" smtClean="0"/>
              <a:t>UNDER </a:t>
            </a:r>
            <a:r>
              <a:rPr lang="en-IN" sz="6400" b="1" dirty="0"/>
              <a:t>THE </a:t>
            </a:r>
            <a:r>
              <a:rPr lang="en-IN" sz="6400" b="1" dirty="0" smtClean="0"/>
              <a:t>GUIDENCES of</a:t>
            </a:r>
            <a:endParaRPr lang="en-IN" sz="6400" b="1" dirty="0"/>
          </a:p>
          <a:p>
            <a:r>
              <a:rPr lang="en-IN" sz="6400" b="1" dirty="0" smtClean="0">
                <a:solidFill>
                  <a:srgbClr val="0070C0"/>
                </a:solidFill>
              </a:rPr>
              <a:t>Prof  </a:t>
            </a:r>
            <a:r>
              <a:rPr lang="en-IN" sz="6400" b="1" dirty="0" smtClean="0">
                <a:solidFill>
                  <a:srgbClr val="0070C0"/>
                </a:solidFill>
              </a:rPr>
              <a:t>CHITRaNJAN </a:t>
            </a:r>
            <a:endParaRPr lang="en-IN" sz="6400" b="1" dirty="0" smtClean="0">
              <a:solidFill>
                <a:srgbClr val="0070C0"/>
              </a:solidFill>
            </a:endParaRPr>
          </a:p>
          <a:p>
            <a:r>
              <a:rPr lang="en-IN" sz="6400" b="1" i="1" dirty="0" smtClean="0">
                <a:solidFill>
                  <a:srgbClr val="0070C0"/>
                </a:solidFill>
              </a:rPr>
              <a:t>Technical Trainer</a:t>
            </a:r>
            <a:endParaRPr lang="en-IN" sz="6400" b="1" dirty="0" smtClean="0">
              <a:solidFill>
                <a:srgbClr val="0070C0"/>
              </a:solidFill>
            </a:endParaRPr>
          </a:p>
          <a:p>
            <a:r>
              <a:rPr lang="en-US" sz="6400" b="1" dirty="0" smtClean="0"/>
              <a:t>Edubridge</a:t>
            </a:r>
            <a:endParaRPr lang="en-US" sz="6400" dirty="0"/>
          </a:p>
          <a:p>
            <a:r>
              <a:rPr lang="en-US" sz="6400" dirty="0"/>
              <a:t>(School of coding)</a:t>
            </a:r>
          </a:p>
          <a:p>
            <a:r>
              <a:rPr lang="en-IN" sz="2100" b="1" dirty="0" smtClean="0">
                <a:solidFill>
                  <a:schemeClr val="accent1"/>
                </a:solidFill>
              </a:rPr>
              <a:t>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IN" sz="1600" dirty="0">
              <a:solidFill>
                <a:schemeClr val="accent1"/>
              </a:solidFill>
            </a:endParaRPr>
          </a:p>
          <a:p>
            <a:endParaRPr lang="en-IN" sz="15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accent1"/>
                </a:solidFill>
              </a:rPr>
              <a:t>						</a:t>
            </a:r>
          </a:p>
        </p:txBody>
      </p:sp>
      <p:pic>
        <p:nvPicPr>
          <p:cNvPr id="4" name="image1.png" descr="eblogor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215" y="200721"/>
            <a:ext cx="4792164" cy="1349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84635" y="3479183"/>
            <a:ext cx="28770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 smtClean="0"/>
              <a:t>SUBMITTED BY</a:t>
            </a:r>
          </a:p>
          <a:p>
            <a:pPr>
              <a:lnSpc>
                <a:spcPct val="150000"/>
              </a:lnSpc>
            </a:pPr>
            <a:r>
              <a:rPr lang="en-IN" sz="1600" b="1" dirty="0" smtClean="0">
                <a:solidFill>
                  <a:srgbClr val="0070C0"/>
                </a:solidFill>
              </a:rPr>
              <a:t>Trupti Lokhande</a:t>
            </a:r>
            <a:endParaRPr lang="en-IN" sz="1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i="1" dirty="0" smtClean="0">
                <a:solidFill>
                  <a:srgbClr val="0070C0"/>
                </a:solidFill>
              </a:rPr>
              <a:t>BE</a:t>
            </a:r>
            <a:endParaRPr lang="en-IN" sz="1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/>
              <a:t>Batch:EON-5759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smtClean="0"/>
              <a:t>Center: Thane</a:t>
            </a:r>
            <a:endParaRPr lang="en-US" sz="1600" dirty="0"/>
          </a:p>
          <a:p>
            <a:r>
              <a:rPr lang="en-IN" b="1" dirty="0">
                <a:solidFill>
                  <a:schemeClr val="accent1"/>
                </a:solidFill>
              </a:rPr>
              <a:t>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055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055077"/>
            <a:ext cx="9603275" cy="703385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Admin </a:t>
            </a:r>
            <a:r>
              <a:rPr lang="en-US" sz="2700" b="1" dirty="0" smtClean="0"/>
              <a:t>sIGNIN</a:t>
            </a: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 </a:t>
            </a:r>
            <a:endParaRPr lang="en-US" sz="1800" b="1" dirty="0"/>
          </a:p>
        </p:txBody>
      </p:sp>
      <p:pic>
        <p:nvPicPr>
          <p:cNvPr id="2050" name="Picture 2" descr="C:\Users\abc\Desktop\Admin signi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5" y="2016125"/>
            <a:ext cx="9589476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3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Admin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job LIST </a:t>
            </a:r>
            <a:endParaRPr lang="en-US" sz="1800" b="1" dirty="0"/>
          </a:p>
        </p:txBody>
      </p:sp>
      <p:pic>
        <p:nvPicPr>
          <p:cNvPr id="3074" name="Picture 2" descr="C:\Users\abc\Desktop\Admin portal view job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15" y="1899138"/>
            <a:ext cx="9648093" cy="357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9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Recruiter sign-in and signup page</a:t>
            </a:r>
            <a:endParaRPr lang="en-US" sz="2400" b="1" dirty="0"/>
          </a:p>
        </p:txBody>
      </p:sp>
      <p:pic>
        <p:nvPicPr>
          <p:cNvPr id="4098" name="Picture 2" descr="C:\Users\abc\Desktop\Recruiter signi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35015"/>
            <a:ext cx="5744309" cy="37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bc\Desktop\Recruiter sign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08" y="1735015"/>
            <a:ext cx="6318738" cy="37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5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RECRUITER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view jobs</a:t>
            </a:r>
            <a:endParaRPr lang="en-US" sz="1800" b="1" dirty="0"/>
          </a:p>
        </p:txBody>
      </p:sp>
      <p:pic>
        <p:nvPicPr>
          <p:cNvPr id="5122" name="Picture 2" descr="C:\Users\abc\Desktop\Recruiter view job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15" y="2016125"/>
            <a:ext cx="9706708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9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Recruiter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update details</a:t>
            </a:r>
            <a:endParaRPr lang="en-US" sz="1800" b="1" dirty="0"/>
          </a:p>
        </p:txBody>
      </p:sp>
      <p:pic>
        <p:nvPicPr>
          <p:cNvPr id="6146" name="Picture 2" descr="C:\Users\abc\Desktop\Recruiter update detail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23" y="1899138"/>
            <a:ext cx="9659815" cy="35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5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133" y="80451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Recruiter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search candidate</a:t>
            </a:r>
            <a:endParaRPr lang="en-US" sz="1800" b="1" dirty="0"/>
          </a:p>
        </p:txBody>
      </p:sp>
      <p:pic>
        <p:nvPicPr>
          <p:cNvPr id="7170" name="Picture 2" descr="C:\Users\abc\Desktop\Recruiter serach candidat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62" y="1887415"/>
            <a:ext cx="9601200" cy="357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078523"/>
            <a:ext cx="9603275" cy="77523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Student sign-in and signup page</a:t>
            </a:r>
            <a:endParaRPr lang="en-US" sz="2400" b="1" dirty="0"/>
          </a:p>
        </p:txBody>
      </p:sp>
      <p:pic>
        <p:nvPicPr>
          <p:cNvPr id="8194" name="Picture 2" descr="C:\Users\abc\Desktop\Student signi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98431"/>
            <a:ext cx="4958861" cy="35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bc\Desktop\Student sign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5" y="2098431"/>
            <a:ext cx="5451232" cy="359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52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student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student dashboard</a:t>
            </a:r>
            <a:endParaRPr lang="en-US" sz="1800" b="1" dirty="0"/>
          </a:p>
        </p:txBody>
      </p:sp>
      <p:pic>
        <p:nvPicPr>
          <p:cNvPr id="9218" name="Picture 2" descr="C:\Users\abc\Desktop\Student dashbor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6125"/>
            <a:ext cx="8792308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student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upload</a:t>
            </a:r>
            <a:r>
              <a:rPr lang="en-US" sz="1800" b="1" dirty="0" smtClean="0"/>
              <a:t> </a:t>
            </a:r>
            <a:r>
              <a:rPr lang="en-US" sz="1800" b="1" dirty="0" smtClean="0"/>
              <a:t>RESUME</a:t>
            </a:r>
            <a:endParaRPr lang="en-US" sz="1800" b="1" dirty="0"/>
          </a:p>
        </p:txBody>
      </p:sp>
      <p:pic>
        <p:nvPicPr>
          <p:cNvPr id="11266" name="Picture 2" descr="C:\Users\abc\Desktop\student upload resum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8" y="2016125"/>
            <a:ext cx="7879066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student portal</a:t>
            </a:r>
            <a:br>
              <a:rPr lang="en-US" sz="2700" b="1" dirty="0" smtClean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1800" b="1" dirty="0" smtClean="0"/>
              <a:t>view </a:t>
            </a:r>
            <a:r>
              <a:rPr lang="en-US" sz="1800" b="1" dirty="0" smtClean="0"/>
              <a:t>jobs </a:t>
            </a:r>
            <a:endParaRPr lang="en-US" sz="1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C:\Users\abc\Desktop\student view j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83" y="1934307"/>
            <a:ext cx="9460525" cy="40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30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184031"/>
            <a:ext cx="9603275" cy="681446"/>
          </a:xfrm>
        </p:spPr>
        <p:txBody>
          <a:bodyPr>
            <a:normAutofit/>
          </a:bodyPr>
          <a:lstStyle/>
          <a:p>
            <a:r>
              <a:rPr lang="en-IN" sz="2400" b="1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7164" y="1865477"/>
            <a:ext cx="9603275" cy="4223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Placement Management </a:t>
            </a:r>
            <a:r>
              <a:rPr lang="en-US" sz="1800" dirty="0" smtClean="0"/>
              <a:t>System </a:t>
            </a:r>
            <a:r>
              <a:rPr lang="en-US" sz="1800" dirty="0"/>
              <a:t>The main objective of Placement Management System is to develop software which manages placement activities in </a:t>
            </a:r>
            <a:r>
              <a:rPr lang="en-US" sz="1800" dirty="0" smtClean="0"/>
              <a:t>college and also off campus </a:t>
            </a:r>
            <a:r>
              <a:rPr lang="en-US" sz="1800" dirty="0"/>
              <a:t>makes an interactive </a:t>
            </a:r>
            <a:r>
              <a:rPr lang="en-US" sz="1800" dirty="0" smtClean="0"/>
              <a:t>where </a:t>
            </a:r>
            <a:r>
              <a:rPr lang="en-US" sz="1800" dirty="0"/>
              <a:t>Placement </a:t>
            </a:r>
            <a:r>
              <a:rPr lang="en-US" sz="1800" dirty="0" smtClean="0"/>
              <a:t>management system can </a:t>
            </a:r>
            <a:r>
              <a:rPr lang="en-US" sz="1800" dirty="0"/>
              <a:t>manage the details of all students on his console, he can send an email to students informing about placement activities. This project mainly aims </a:t>
            </a:r>
            <a:r>
              <a:rPr lang="en-US" sz="1800" dirty="0" smtClean="0"/>
              <a:t>for jobless students</a:t>
            </a:r>
            <a:r>
              <a:rPr lang="en-US" sz="1800" dirty="0"/>
              <a:t>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33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45366" y="791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3160" y="636451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700" b="1" dirty="0"/>
              <a:t>PROJECT IMPLEMENTATION</a:t>
            </a:r>
            <a:br>
              <a:rPr lang="en-US" sz="2700" b="1" dirty="0"/>
            </a:br>
            <a:endParaRPr lang="en-US" sz="27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/>
              <a:t>Project Implementation Technology:</a:t>
            </a:r>
          </a:p>
          <a:p>
            <a:pPr marL="0" indent="0">
              <a:buNone/>
            </a:pPr>
            <a:r>
              <a:rPr lang="en-US" sz="1800" dirty="0"/>
              <a:t>       The Project is loaded in </a:t>
            </a:r>
            <a:r>
              <a:rPr lang="en-US" sz="1800" dirty="0" smtClean="0"/>
              <a:t>Spring boot. We </a:t>
            </a:r>
            <a:r>
              <a:rPr lang="en-US" sz="1800" dirty="0"/>
              <a:t>used </a:t>
            </a:r>
            <a:r>
              <a:rPr lang="en-US" sz="1800" dirty="0" smtClean="0"/>
              <a:t>Spring Tool Suite 4 </a:t>
            </a:r>
            <a:r>
              <a:rPr lang="en-US" sz="1800" dirty="0"/>
              <a:t>for Design and coding of project. Created and maintained all databases into MySQL </a:t>
            </a:r>
            <a:r>
              <a:rPr lang="en-US" sz="1800" dirty="0" smtClean="0"/>
              <a:t>workbench8.0.CE </a:t>
            </a:r>
            <a:r>
              <a:rPr lang="en-US" sz="1800" dirty="0"/>
              <a:t>in that we create tables, write query to store data  or record of project.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336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10829C-B3F4-46DA-B47C-80BDAFCE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0246"/>
            <a:ext cx="9603275" cy="763508"/>
          </a:xfrm>
        </p:spPr>
        <p:txBody>
          <a:bodyPr>
            <a:normAutofit/>
          </a:bodyPr>
          <a:lstStyle/>
          <a:p>
            <a:r>
              <a:rPr lang="en-IN" sz="24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ACAD1A-CE6C-4FDA-A19C-853BB120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916" y="1948825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/>
              <a:t>     In </a:t>
            </a:r>
            <a:r>
              <a:rPr lang="en-IN" sz="1800" dirty="0"/>
              <a:t>this presentation, we explained </a:t>
            </a:r>
            <a:r>
              <a:rPr lang="en-IN" sz="1800" dirty="0" smtClean="0"/>
              <a:t> </a:t>
            </a:r>
            <a:r>
              <a:rPr lang="en-IN" sz="1800" dirty="0"/>
              <a:t>the system design, requirements and implementation  and the modules we have done till </a:t>
            </a:r>
            <a:r>
              <a:rPr lang="en-IN" sz="1800" dirty="0" smtClean="0"/>
              <a:t>now. </a:t>
            </a:r>
            <a:r>
              <a:rPr lang="en-US" sz="1800" dirty="0" smtClean="0"/>
              <a:t>In </a:t>
            </a:r>
            <a:r>
              <a:rPr lang="en-US" sz="1800" dirty="0"/>
              <a:t>accessing the outcome of this </a:t>
            </a:r>
            <a:r>
              <a:rPr lang="en-US" sz="1800" dirty="0" smtClean="0"/>
              <a:t> System, </a:t>
            </a:r>
            <a:r>
              <a:rPr lang="en-US" sz="1800" dirty="0"/>
              <a:t>we have come to the </a:t>
            </a:r>
            <a:r>
              <a:rPr lang="en-US" sz="1800" dirty="0" smtClean="0"/>
              <a:t>final conclusion </a:t>
            </a:r>
            <a:r>
              <a:rPr lang="en-US" sz="1800" dirty="0"/>
              <a:t>that online </a:t>
            </a:r>
            <a:r>
              <a:rPr lang="en-US" sz="1800" dirty="0" smtClean="0"/>
              <a:t>Placement Management system </a:t>
            </a:r>
            <a:r>
              <a:rPr lang="en-US" sz="1800" dirty="0"/>
              <a:t>is more convenient than </a:t>
            </a:r>
            <a:r>
              <a:rPr lang="en-US" sz="1800" dirty="0" smtClean="0"/>
              <a:t>manual Placement Process.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36542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1800" dirty="0" smtClean="0"/>
              <a:t>SOFTWARE  </a:t>
            </a:r>
            <a:r>
              <a:rPr lang="en-IN" sz="1800" dirty="0"/>
              <a:t>ENGINEERING (Roger s. Pressman)</a:t>
            </a:r>
          </a:p>
          <a:p>
            <a:pPr lvl="0"/>
            <a:r>
              <a:rPr lang="en-IN" sz="1800" dirty="0"/>
              <a:t>COMPLETE </a:t>
            </a:r>
            <a:r>
              <a:rPr lang="en-IN" sz="1800" dirty="0" smtClean="0"/>
              <a:t> HTML </a:t>
            </a:r>
            <a:r>
              <a:rPr lang="en-IN" sz="1800" b="1" dirty="0"/>
              <a:t>(</a:t>
            </a:r>
            <a:r>
              <a:rPr lang="en-IN" sz="1800" dirty="0"/>
              <a:t>Steven Holzner) </a:t>
            </a:r>
          </a:p>
          <a:p>
            <a:pPr lvl="0"/>
            <a:r>
              <a:rPr lang="en-IN" sz="1800" dirty="0"/>
              <a:t>WWW.W3SCHOOLS .</a:t>
            </a:r>
            <a:r>
              <a:rPr lang="en-IN" sz="1800" dirty="0" smtClean="0"/>
              <a:t>COM</a:t>
            </a:r>
            <a:endParaRPr lang="en-IN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18454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EAD19CF-C722-4066-8304-4E22EBDFE324}"/>
              </a:ext>
            </a:extLst>
          </p:cNvPr>
          <p:cNvSpPr/>
          <p:nvPr/>
        </p:nvSpPr>
        <p:spPr>
          <a:xfrm>
            <a:off x="1659468" y="2369023"/>
            <a:ext cx="7326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9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125414"/>
            <a:ext cx="9603275" cy="728339"/>
          </a:xfrm>
        </p:spPr>
        <p:txBody>
          <a:bodyPr>
            <a:normAutofit/>
          </a:bodyPr>
          <a:lstStyle/>
          <a:p>
            <a:r>
              <a:rPr lang="en-IN" sz="24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58237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The Project titled </a:t>
            </a:r>
            <a:r>
              <a:rPr lang="en-US" sz="1800" dirty="0" smtClean="0"/>
              <a:t>“</a:t>
            </a:r>
            <a:r>
              <a:rPr lang="en-US" sz="1800" dirty="0"/>
              <a:t>Placement Management System </a:t>
            </a:r>
            <a:r>
              <a:rPr lang="en-US" sz="1800" dirty="0" smtClean="0"/>
              <a:t>” </a:t>
            </a:r>
            <a:r>
              <a:rPr lang="en-US" sz="1800" dirty="0" smtClean="0"/>
              <a:t>is </a:t>
            </a:r>
            <a:r>
              <a:rPr lang="en-US" sz="1800" dirty="0" smtClean="0"/>
              <a:t>software </a:t>
            </a:r>
            <a:r>
              <a:rPr lang="en-US" sz="1800" dirty="0"/>
              <a:t>system allows the students to create their profiles and upload all their details including their marks onto the system.</a:t>
            </a:r>
            <a:r>
              <a:rPr lang="en-IN" sz="1800" dirty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PMS </a:t>
            </a:r>
            <a:r>
              <a:rPr lang="en-US" sz="1800" dirty="0" smtClean="0"/>
              <a:t>which </a:t>
            </a:r>
            <a:r>
              <a:rPr lang="en-US" sz="1800" dirty="0"/>
              <a:t>helps out the HR Personal in the recruitment of new candidates to the company and helps the recruitment process as a whole.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A college Placement Management System </a:t>
            </a:r>
            <a:r>
              <a:rPr lang="en-US" sz="1800" dirty="0" smtClean="0"/>
              <a:t>that </a:t>
            </a:r>
            <a:r>
              <a:rPr lang="en-US" sz="1800" dirty="0"/>
              <a:t>consists of a student login, company login and an admin login. </a:t>
            </a:r>
            <a:endParaRPr lang="en-IN" sz="18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/>
              <a:t>PMS</a:t>
            </a:r>
            <a:r>
              <a:rPr lang="en-US" sz="1800" dirty="0" smtClean="0"/>
              <a:t> </a:t>
            </a:r>
            <a:r>
              <a:rPr lang="en-US" sz="1800" dirty="0"/>
              <a:t>handles student as well as company data and efficiently displays all this data to respective sides.</a:t>
            </a:r>
            <a:endParaRPr lang="en-IN" sz="1800" dirty="0"/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0319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410" y="759915"/>
            <a:ext cx="9603275" cy="102428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Data Dictionary</a:t>
            </a:r>
            <a:br>
              <a:rPr lang="en-US" sz="2700" b="1" dirty="0" smtClean="0"/>
            </a:b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1600" b="1" dirty="0" smtClean="0"/>
              <a:t>Student database                                                                                                      RECRUITER DATABASE</a:t>
            </a:r>
            <a:endParaRPr lang="en-US" sz="1600" b="1" dirty="0"/>
          </a:p>
        </p:txBody>
      </p:sp>
      <p:pic>
        <p:nvPicPr>
          <p:cNvPr id="13314" name="Picture 2" descr="C:\Users\abc\Desktop\student datab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0" y="2016125"/>
            <a:ext cx="5134708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bc\Desktop\Recruiter 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68" y="2004646"/>
            <a:ext cx="5040923" cy="34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0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759915"/>
            <a:ext cx="9603275" cy="102428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Data Dictionary</a:t>
            </a:r>
            <a:br>
              <a:rPr lang="en-US" sz="2700" b="1" dirty="0" smtClean="0"/>
            </a:br>
            <a:r>
              <a:rPr lang="en-US" sz="2900" dirty="0" smtClean="0"/>
              <a:t/>
            </a:r>
            <a:br>
              <a:rPr lang="en-US" sz="2900" dirty="0" smtClean="0"/>
            </a:br>
            <a:r>
              <a:rPr lang="en-US" sz="1600" b="1" dirty="0" smtClean="0"/>
              <a:t>ADMIN database                                                                                                      JOBS DATABASE</a:t>
            </a:r>
            <a:endParaRPr lang="en-US" sz="1600" b="1" dirty="0"/>
          </a:p>
        </p:txBody>
      </p:sp>
      <p:pic>
        <p:nvPicPr>
          <p:cNvPr id="14338" name="Picture 2" descr="C:\Users\abc\Desktop\admin datab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1946031"/>
            <a:ext cx="9601200" cy="35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6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9A9A3C-1D1B-4420-8E47-44EF0808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1101969"/>
            <a:ext cx="9607661" cy="758513"/>
          </a:xfrm>
        </p:spPr>
        <p:txBody>
          <a:bodyPr>
            <a:normAutofit/>
          </a:bodyPr>
          <a:lstStyle/>
          <a:p>
            <a:r>
              <a:rPr lang="en-IN" sz="2400" b="1" dirty="0"/>
              <a:t>System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A7C1A5-646D-4E73-B5C7-C4C149EDB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Hardware Requirement:-</a:t>
            </a:r>
            <a:endParaRPr lang="en-IN" dirty="0">
              <a:solidFill>
                <a:srgbClr val="7030A0"/>
              </a:solidFill>
            </a:endParaRP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92BD87B-B008-4E4E-8B43-522F1CCDF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420752"/>
            <a:ext cx="4645152" cy="2644457"/>
          </a:xfrm>
        </p:spPr>
        <p:txBody>
          <a:bodyPr>
            <a:normAutofit/>
          </a:bodyPr>
          <a:lstStyle/>
          <a:p>
            <a:pPr lvl="0"/>
            <a:r>
              <a:rPr lang="en-US" sz="1800" dirty="0" smtClean="0"/>
              <a:t>i5 </a:t>
            </a:r>
            <a:r>
              <a:rPr lang="en-US" sz="1800" dirty="0"/>
              <a:t>Processor Based Computer</a:t>
            </a:r>
            <a:endParaRPr lang="en-IN" sz="1800" dirty="0"/>
          </a:p>
          <a:p>
            <a:pPr lvl="0"/>
            <a:r>
              <a:rPr lang="en-US" sz="1800" dirty="0"/>
              <a:t>1 GB-Ram</a:t>
            </a:r>
            <a:endParaRPr lang="en-IN" sz="1800" dirty="0"/>
          </a:p>
          <a:p>
            <a:pPr lvl="0"/>
            <a:r>
              <a:rPr lang="en-US" sz="1800" dirty="0"/>
              <a:t>5 GB Hard Disk </a:t>
            </a:r>
            <a:endParaRPr lang="en-IN" sz="1800" dirty="0"/>
          </a:p>
          <a:p>
            <a:pPr lvl="0"/>
            <a:r>
              <a:rPr lang="en-US" sz="1800" dirty="0"/>
              <a:t>Monitor</a:t>
            </a:r>
            <a:endParaRPr lang="en-IN" sz="1800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BAC885-1FC5-4C85-86E6-0AEDCEF71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1951" y="2023003"/>
            <a:ext cx="4645563" cy="798489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Software Requirement</a:t>
            </a:r>
            <a:r>
              <a:rPr lang="en-US" b="1" dirty="0"/>
              <a:t>:</a:t>
            </a:r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2A45290-5A97-4B50-B463-DA12A37E0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1021" y="2420520"/>
            <a:ext cx="4645152" cy="263737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1900" dirty="0" smtClean="0"/>
              <a:t>Front End:  HTML, CSS, JavaScript, Spring boot</a:t>
            </a:r>
          </a:p>
          <a:p>
            <a:pPr lvl="0"/>
            <a:r>
              <a:rPr lang="en-US" sz="1900" dirty="0" smtClean="0"/>
              <a:t>Back End: MySQL workbench8.0.CE</a:t>
            </a:r>
          </a:p>
          <a:p>
            <a:pPr lvl="0"/>
            <a:r>
              <a:rPr lang="en-US" sz="1900" dirty="0" smtClean="0"/>
              <a:t>Middleware/Server: Apache Tomcat v.8.5, IDE: Spring Boot </a:t>
            </a:r>
          </a:p>
          <a:p>
            <a:pPr lvl="0"/>
            <a:r>
              <a:rPr lang="en-US" sz="1900" dirty="0" smtClean="0"/>
              <a:t>Browser: Google Chrome</a:t>
            </a:r>
          </a:p>
          <a:p>
            <a:pPr lvl="0"/>
            <a:r>
              <a:rPr lang="en-US" sz="1900" dirty="0" smtClean="0"/>
              <a:t>Windows10 operating system</a:t>
            </a:r>
            <a:endParaRPr lang="en-IN" sz="1900" dirty="0"/>
          </a:p>
          <a:p>
            <a:pPr marL="0" lv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10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856" y="984738"/>
            <a:ext cx="9603275" cy="927631"/>
          </a:xfrm>
        </p:spPr>
        <p:txBody>
          <a:bodyPr>
            <a:normAutofit/>
          </a:bodyPr>
          <a:lstStyle/>
          <a:p>
            <a:r>
              <a:rPr lang="en-IN" sz="2400" b="1" dirty="0"/>
              <a:t>MODULE DESIGNED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</a:t>
            </a:r>
            <a:r>
              <a:rPr lang="en-US" sz="1800" dirty="0" smtClean="0"/>
              <a:t>Home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Admin Portal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smtClean="0"/>
              <a:t>Recruiter Portal</a:t>
            </a: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smtClean="0"/>
              <a:t>Student Portal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637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055077"/>
            <a:ext cx="9603275" cy="798677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Home page</a:t>
            </a:r>
            <a:endParaRPr lang="en-US" sz="2400" b="1" dirty="0"/>
          </a:p>
        </p:txBody>
      </p:sp>
      <p:pic>
        <p:nvPicPr>
          <p:cNvPr id="12290" name="Picture 2" descr="C:\Users\abc\Desktop\home p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85" y="2016125"/>
            <a:ext cx="960120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8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133" y="1121042"/>
            <a:ext cx="9603275" cy="1049235"/>
          </a:xfrm>
        </p:spPr>
        <p:txBody>
          <a:bodyPr>
            <a:normAutofit/>
          </a:bodyPr>
          <a:lstStyle/>
          <a:p>
            <a:r>
              <a:rPr lang="en-US" sz="2900" dirty="0" smtClean="0"/>
              <a:t> </a:t>
            </a:r>
            <a:r>
              <a:rPr lang="en-US" sz="2400" b="1" dirty="0" smtClean="0"/>
              <a:t>admin Portal</a:t>
            </a:r>
            <a:endParaRPr lang="en-US" sz="2400" b="1" dirty="0"/>
          </a:p>
        </p:txBody>
      </p:sp>
      <p:pic>
        <p:nvPicPr>
          <p:cNvPr id="1027" name="Picture 3" descr="C:\Users\abc\Desktop\Admin  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62" y="2028093"/>
            <a:ext cx="9026770" cy="34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1765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Words>407</Words>
  <Application>Microsoft Office PowerPoint</Application>
  <PresentationFormat>Custom</PresentationFormat>
  <Paragraphs>65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Gallery</vt:lpstr>
      <vt:lpstr>                             Presentation on                  Placement Management System</vt:lpstr>
      <vt:lpstr>ABSTRACT</vt:lpstr>
      <vt:lpstr>INTRODUCTION</vt:lpstr>
      <vt:lpstr>Data Dictionary  Student database                                                                                                      RECRUITER DATABASE</vt:lpstr>
      <vt:lpstr>Data Dictionary  ADMIN database                                                                                                      JOBS DATABASE</vt:lpstr>
      <vt:lpstr>System requirements</vt:lpstr>
      <vt:lpstr>MODULE DESIGNED</vt:lpstr>
      <vt:lpstr>Home page</vt:lpstr>
      <vt:lpstr> admin Portal</vt:lpstr>
      <vt:lpstr>Admin sIGNIN   </vt:lpstr>
      <vt:lpstr>Admin portal  job LIST </vt:lpstr>
      <vt:lpstr>Recruiter sign-in and signup page</vt:lpstr>
      <vt:lpstr>RECRUITER PORTAL  view jobs</vt:lpstr>
      <vt:lpstr>Recruiter portal  update details</vt:lpstr>
      <vt:lpstr>Recruiter portal  search candidate</vt:lpstr>
      <vt:lpstr>Student sign-in and signup page</vt:lpstr>
      <vt:lpstr>student portal  student dashboard</vt:lpstr>
      <vt:lpstr>student portal  upload RESUME</vt:lpstr>
      <vt:lpstr>student portal  view jobs </vt:lpstr>
      <vt:lpstr> PROJECT IMPLEMENTATION 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Requirement System</dc:title>
  <dc:creator>mounika reddy</dc:creator>
  <cp:lastModifiedBy>abc</cp:lastModifiedBy>
  <cp:revision>122</cp:revision>
  <dcterms:created xsi:type="dcterms:W3CDTF">2019-02-19T05:41:02Z</dcterms:created>
  <dcterms:modified xsi:type="dcterms:W3CDTF">2021-12-10T09:29:05Z</dcterms:modified>
</cp:coreProperties>
</file>